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9f9ba03d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9f9ba03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9f9ba03d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9f9ba03d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9f9ba03d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9f9ba03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9f9ba03d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39f9ba03d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804700"/>
            <a:ext cx="5017500" cy="23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Transforming and Analyzing Data with SQL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7034250" y="4270475"/>
            <a:ext cx="1520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 Sarah Kasim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type="title"/>
          </p:nvPr>
        </p:nvSpPr>
        <p:spPr>
          <a:xfrm>
            <a:off x="1824450" y="792475"/>
            <a:ext cx="5289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 would you do if you had more time?</a:t>
            </a:r>
            <a:endParaRPr sz="3000"/>
          </a:p>
        </p:txBody>
      </p:sp>
      <p:sp>
        <p:nvSpPr>
          <p:cNvPr id="335" name="Google Shape;335;p26"/>
          <p:cNvSpPr/>
          <p:nvPr/>
        </p:nvSpPr>
        <p:spPr>
          <a:xfrm flipH="1">
            <a:off x="1117167" y="1050297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475" y="2147050"/>
            <a:ext cx="4025775" cy="29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>
            <p:ph type="title"/>
          </p:nvPr>
        </p:nvSpPr>
        <p:spPr>
          <a:xfrm>
            <a:off x="1297500" y="393750"/>
            <a:ext cx="7038900" cy="4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Explore the data more.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Find out why certain columns exist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What could they mean? Could they provide more information?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/>
              <a:t>Can we </a:t>
            </a:r>
            <a:r>
              <a:rPr lang="en-GB"/>
              <a:t>predict</a:t>
            </a:r>
            <a:r>
              <a:rPr lang="en-GB"/>
              <a:t> future trends based on the data?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>
            <p:ph type="title"/>
          </p:nvPr>
        </p:nvSpPr>
        <p:spPr>
          <a:xfrm>
            <a:off x="2692050" y="7572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47" name="Google Shape;347;p28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48" name="Google Shape;3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049" y="1589475"/>
            <a:ext cx="5130601" cy="30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052550" y="9593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Goals 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515600" y="1216700"/>
            <a:ext cx="53307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Import data using SQL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Data cleaning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Data analysis and Querying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Identify Patterns and Summarize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Provide actionable insights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Support decision making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7155501" y="45761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 flipH="1" rot="10800000">
            <a:off x="4390100" y="791300"/>
            <a:ext cx="3018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4443276" y="2423075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9984950" y="3830375"/>
            <a:ext cx="57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 rot="-1342">
            <a:off x="6660816" y="3488907"/>
            <a:ext cx="2304900" cy="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49" name="Google Shape;249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57" name="Google Shape;257;p19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 txBox="1"/>
          <p:nvPr/>
        </p:nvSpPr>
        <p:spPr>
          <a:xfrm>
            <a:off x="1013725" y="299675"/>
            <a:ext cx="63396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CHALLENGES: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1730375" y="327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Importing the data </a:t>
            </a:r>
            <a:endParaRPr/>
          </a:p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2515575" y="1642000"/>
            <a:ext cx="5820900" cy="280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Ensuring the correct data types were used.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Altering data types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title"/>
          </p:nvPr>
        </p:nvSpPr>
        <p:spPr>
          <a:xfrm>
            <a:off x="2174700" y="380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Cleaning the Data </a:t>
            </a:r>
            <a:endParaRPr/>
          </a:p>
        </p:txBody>
      </p:sp>
      <p:sp>
        <p:nvSpPr>
          <p:cNvPr id="271" name="Google Shape;271;p21"/>
          <p:cNvSpPr txBox="1"/>
          <p:nvPr>
            <p:ph idx="1" type="body"/>
          </p:nvPr>
        </p:nvSpPr>
        <p:spPr>
          <a:xfrm>
            <a:off x="2449125" y="870600"/>
            <a:ext cx="5820900" cy="340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There were a lot of empty columns in the table, “all_sessions”., To ensure the integrity of the date, some columns were dropped and a view was created.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1297500" y="73700"/>
            <a:ext cx="70389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Creating Views: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CcCeta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2"/>
          <p:cNvPicPr preferRelativeResize="0"/>
          <p:nvPr/>
        </p:nvPicPr>
        <p:blipFill rotWithShape="1">
          <a:blip r:embed="rId3">
            <a:alphaModFix/>
          </a:blip>
          <a:srcRect b="0" l="0" r="4122" t="0"/>
          <a:stretch/>
        </p:blipFill>
        <p:spPr>
          <a:xfrm>
            <a:off x="1534625" y="961425"/>
            <a:ext cx="7413650" cy="2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1310775" y="1496900"/>
            <a:ext cx="3490800" cy="18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could the data tell us?</a:t>
            </a:r>
            <a:endParaRPr/>
          </a:p>
        </p:txBody>
      </p:sp>
      <p:pic>
        <p:nvPicPr>
          <p:cNvPr descr="offset_comp_267026.jpg" id="284" name="Google Shape;284;p2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85" name="Google Shape;285;p2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86" name="Google Shape;286;p2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87" name="Google Shape;287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/>
        </p:nvSpPr>
        <p:spPr>
          <a:xfrm>
            <a:off x="495375" y="219900"/>
            <a:ext cx="8266800" cy="48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Does the time on site correlate with the revenue or the amount of products  being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purchased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Which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products generate the highest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there a correlation between the number of transactions and the time of day?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there a pattern in visitor behaviour based on their location?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there a relationship between the time spent on site and the likelihood of making a purchase? If so, what’s the average?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do different product categories perform in terms of revenue and visitor interaction data?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1244325" y="300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QA process</a:t>
            </a:r>
            <a:endParaRPr/>
          </a:p>
        </p:txBody>
      </p:sp>
      <p:sp>
        <p:nvSpPr>
          <p:cNvPr id="298" name="Google Shape;298;p25"/>
          <p:cNvSpPr txBox="1"/>
          <p:nvPr/>
        </p:nvSpPr>
        <p:spPr>
          <a:xfrm>
            <a:off x="727825" y="1882077"/>
            <a:ext cx="18540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Asking 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right questions.</a:t>
            </a:r>
            <a:endParaRPr/>
          </a:p>
        </p:txBody>
      </p:sp>
      <p:sp>
        <p:nvSpPr>
          <p:cNvPr id="299" name="Google Shape;299;p25"/>
          <p:cNvSpPr txBox="1"/>
          <p:nvPr/>
        </p:nvSpPr>
        <p:spPr>
          <a:xfrm>
            <a:off x="812750" y="2700850"/>
            <a:ext cx="1991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 txBox="1"/>
          <p:nvPr/>
        </p:nvSpPr>
        <p:spPr>
          <a:xfrm>
            <a:off x="659125" y="3320125"/>
            <a:ext cx="19914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queries to clean and validate the data.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6548575" y="2165200"/>
            <a:ext cx="18540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do we improve data collection from a front end perspective?</a:t>
            </a:r>
            <a:endParaRPr/>
          </a:p>
        </p:txBody>
      </p:sp>
      <p:sp>
        <p:nvSpPr>
          <p:cNvPr id="303" name="Google Shape;303;p25"/>
          <p:cNvSpPr txBox="1"/>
          <p:nvPr/>
        </p:nvSpPr>
        <p:spPr>
          <a:xfrm>
            <a:off x="6548575" y="2598375"/>
            <a:ext cx="1991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6537910" y="3532888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Identifying issues that arise and propose solutions to solve them</a:t>
            </a:r>
            <a:endParaRPr/>
          </a:p>
        </p:txBody>
      </p:sp>
      <p:cxnSp>
        <p:nvCxnSpPr>
          <p:cNvPr id="305" name="Google Shape;305;p25"/>
          <p:cNvCxnSpPr/>
          <p:nvPr/>
        </p:nvCxnSpPr>
        <p:spPr>
          <a:xfrm flipH="1">
            <a:off x="796057" y="14845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2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14" name="Google Shape;314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7" name="Google Shape;317;p2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18" name="Google Shape;318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1" name="Google Shape;321;p2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22" name="Google Shape;322;p2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5" name="Google Shape;325;p2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6" name="Google Shape;326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